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61" r:id="rId4"/>
    <p:sldId id="259" r:id="rId5"/>
    <p:sldId id="260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5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8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44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2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667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87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5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38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580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508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76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43646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7B1F-1643-DB4A-A2FA-8BCD8F58FF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INFO 5871-001: Data Science / Info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303BC-0E65-1448-8347-E5E53CB03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>
            <a:normAutofit/>
          </a:bodyPr>
          <a:lstStyle/>
          <a:p>
            <a:r>
              <a:rPr lang="en-US" dirty="0"/>
              <a:t>Robin burke, Fall 2019</a:t>
            </a:r>
          </a:p>
        </p:txBody>
      </p:sp>
    </p:spTree>
    <p:extLst>
      <p:ext uri="{BB962C8B-B14F-4D97-AF65-F5344CB8AC3E}">
        <p14:creationId xmlns:p14="http://schemas.microsoft.com/office/powerpoint/2010/main" val="2693079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C012D-5F33-0144-A935-BAF756A3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EBB66-D557-2F44-9E17-D96F69C8B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Introductions</a:t>
            </a:r>
          </a:p>
          <a:p>
            <a:r>
              <a:rPr lang="en-US" dirty="0"/>
              <a:t>Class organization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Break</a:t>
            </a:r>
          </a:p>
          <a:p>
            <a:r>
              <a:rPr lang="en-US" dirty="0"/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48285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D99DC3-F0DD-004F-9FE6-4B85C635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EEB25-5992-4A42-B295-B47A2AA3E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Week 1,  Part 1</a:t>
            </a:r>
          </a:p>
        </p:txBody>
      </p:sp>
    </p:spTree>
    <p:extLst>
      <p:ext uri="{BB962C8B-B14F-4D97-AF65-F5344CB8AC3E}">
        <p14:creationId xmlns:p14="http://schemas.microsoft.com/office/powerpoint/2010/main" val="75365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49AED-93A0-5C4F-BB0C-4286B804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4CAFA-5B47-A64F-AC34-8385B3F6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fill out form</a:t>
            </a:r>
          </a:p>
          <a:p>
            <a:r>
              <a:rPr lang="en-US" dirty="0"/>
              <a:t>10 min</a:t>
            </a:r>
          </a:p>
        </p:txBody>
      </p:sp>
    </p:spTree>
    <p:extLst>
      <p:ext uri="{BB962C8B-B14F-4D97-AF65-F5344CB8AC3E}">
        <p14:creationId xmlns:p14="http://schemas.microsoft.com/office/powerpoint/2010/main" val="738843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53C81A08-678F-4245-828A-0B3C516FD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5998" y="606287"/>
            <a:ext cx="9574777" cy="56805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881BDE-6670-E14D-9A14-00005BEA4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E4D7E8-286C-2B4E-9625-F028489DE89E}"/>
              </a:ext>
            </a:extLst>
          </p:cNvPr>
          <p:cNvCxnSpPr/>
          <p:nvPr/>
        </p:nvCxnSpPr>
        <p:spPr>
          <a:xfrm flipH="1" flipV="1">
            <a:off x="3240156" y="4671392"/>
            <a:ext cx="268357" cy="2584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361885-2E5C-5C49-82C1-F0FAE752476C}"/>
              </a:ext>
            </a:extLst>
          </p:cNvPr>
          <p:cNvCxnSpPr>
            <a:cxnSpLocks/>
          </p:cNvCxnSpPr>
          <p:nvPr/>
        </p:nvCxnSpPr>
        <p:spPr>
          <a:xfrm flipV="1">
            <a:off x="3374334" y="2395686"/>
            <a:ext cx="8236474" cy="21763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902B94-D979-F749-9A4F-32390CD248B5}"/>
              </a:ext>
            </a:extLst>
          </p:cNvPr>
          <p:cNvCxnSpPr>
            <a:cxnSpLocks/>
          </p:cNvCxnSpPr>
          <p:nvPr/>
        </p:nvCxnSpPr>
        <p:spPr>
          <a:xfrm flipH="1">
            <a:off x="9253330" y="2308114"/>
            <a:ext cx="2357478" cy="4251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AC672D-3127-E648-9099-FBD2E21835CC}"/>
              </a:ext>
            </a:extLst>
          </p:cNvPr>
          <p:cNvCxnSpPr>
            <a:cxnSpLocks/>
          </p:cNvCxnSpPr>
          <p:nvPr/>
        </p:nvCxnSpPr>
        <p:spPr>
          <a:xfrm flipH="1">
            <a:off x="5891542" y="2733261"/>
            <a:ext cx="3166320" cy="6368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AB9D0E5-62E3-424F-9E39-5198F34A1ABE}"/>
              </a:ext>
            </a:extLst>
          </p:cNvPr>
          <p:cNvCxnSpPr>
            <a:cxnSpLocks/>
          </p:cNvCxnSpPr>
          <p:nvPr/>
        </p:nvCxnSpPr>
        <p:spPr>
          <a:xfrm flipH="1">
            <a:off x="3240156" y="2806188"/>
            <a:ext cx="5817706" cy="169623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7D635A-4426-E64C-9E2B-058BBB95BF75}"/>
              </a:ext>
            </a:extLst>
          </p:cNvPr>
          <p:cNvCxnSpPr>
            <a:cxnSpLocks/>
          </p:cNvCxnSpPr>
          <p:nvPr/>
        </p:nvCxnSpPr>
        <p:spPr>
          <a:xfrm flipH="1">
            <a:off x="3318414" y="2859732"/>
            <a:ext cx="5817706" cy="1696238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9E846E7-BC34-2449-9AAA-CDE0CAFB9C49}"/>
              </a:ext>
            </a:extLst>
          </p:cNvPr>
          <p:cNvSpPr txBox="1"/>
          <p:nvPr/>
        </p:nvSpPr>
        <p:spPr>
          <a:xfrm>
            <a:off x="3744097" y="4819135"/>
            <a:ext cx="172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Holtville, CA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FBE6EA-3F3C-3D4F-B885-A9D655B4297B}"/>
              </a:ext>
            </a:extLst>
          </p:cNvPr>
          <p:cNvSpPr txBox="1"/>
          <p:nvPr/>
        </p:nvSpPr>
        <p:spPr>
          <a:xfrm>
            <a:off x="3303369" y="4403122"/>
            <a:ext cx="234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Harvey Mudd College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84142F-6E2E-1546-B476-83040CEDF0F9}"/>
              </a:ext>
            </a:extLst>
          </p:cNvPr>
          <p:cNvSpPr txBox="1"/>
          <p:nvPr/>
        </p:nvSpPr>
        <p:spPr>
          <a:xfrm>
            <a:off x="9430466" y="2159591"/>
            <a:ext cx="234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Yale University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C808E2-26CD-814E-8559-40B0D1EAA4A4}"/>
              </a:ext>
            </a:extLst>
          </p:cNvPr>
          <p:cNvSpPr txBox="1"/>
          <p:nvPr/>
        </p:nvSpPr>
        <p:spPr>
          <a:xfrm>
            <a:off x="6363731" y="2299634"/>
            <a:ext cx="2813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Northwestern University</a:t>
            </a:r>
          </a:p>
          <a:p>
            <a:pPr algn="r"/>
            <a:r>
              <a:rPr lang="en-US" dirty="0"/>
              <a:t>University of Chicago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B43AB4-13AF-E045-BA38-043C15175C5E}"/>
              </a:ext>
            </a:extLst>
          </p:cNvPr>
          <p:cNvSpPr txBox="1"/>
          <p:nvPr/>
        </p:nvSpPr>
        <p:spPr>
          <a:xfrm>
            <a:off x="3220986" y="4147747"/>
            <a:ext cx="3303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Verb, Inc.</a:t>
            </a:r>
          </a:p>
          <a:p>
            <a:r>
              <a:rPr lang="en-US" dirty="0"/>
              <a:t>University of California, Irvine</a:t>
            </a:r>
          </a:p>
          <a:p>
            <a:r>
              <a:rPr lang="en-US" dirty="0"/>
              <a:t>Cal State Fullerton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E5C237-33C3-0341-B493-207903BBDDF8}"/>
              </a:ext>
            </a:extLst>
          </p:cNvPr>
          <p:cNvSpPr txBox="1"/>
          <p:nvPr/>
        </p:nvSpPr>
        <p:spPr>
          <a:xfrm>
            <a:off x="6330776" y="2452034"/>
            <a:ext cx="281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DePaul University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12C15E-5C51-8C44-81F1-B77127EB34B3}"/>
              </a:ext>
            </a:extLst>
          </p:cNvPr>
          <p:cNvSpPr txBox="1"/>
          <p:nvPr/>
        </p:nvSpPr>
        <p:spPr>
          <a:xfrm>
            <a:off x="3859855" y="2890697"/>
            <a:ext cx="281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CU Boulder</a:t>
            </a:r>
          </a:p>
        </p:txBody>
      </p:sp>
    </p:spTree>
    <p:extLst>
      <p:ext uri="{BB962C8B-B14F-4D97-AF65-F5344CB8AC3E}">
        <p14:creationId xmlns:p14="http://schemas.microsoft.com/office/powerpoint/2010/main" val="151643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4F10-7206-F34A-8B76-DAA38D32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99D5D-41FA-BD4F-9259-7BBE1D762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22">
            <a:extLst>
              <a:ext uri="{FF2B5EF4-FFF2-40B4-BE49-F238E27FC236}">
                <a16:creationId xmlns:a16="http://schemas.microsoft.com/office/drawing/2014/main" id="{CF1B7786-1A23-A24B-A61F-4F0DACA94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17" y="702155"/>
            <a:ext cx="10313286" cy="515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50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DF5B2-1E8D-EC48-88D0-66C7E665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fact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222896-5740-F740-972E-90B779B7E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5598" y="1019690"/>
            <a:ext cx="4209743" cy="5495314"/>
          </a:xfrm>
        </p:spPr>
      </p:pic>
    </p:spTree>
    <p:extLst>
      <p:ext uri="{BB962C8B-B14F-4D97-AF65-F5344CB8AC3E}">
        <p14:creationId xmlns:p14="http://schemas.microsoft.com/office/powerpoint/2010/main" val="168117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C373-DB49-D44D-A18D-AAA7186E6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79595-8E83-174F-ABC7-788175BBC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  <a:p>
            <a:r>
              <a:rPr lang="en-US" dirty="0"/>
              <a:t>Program, Year, Advisor if PhD</a:t>
            </a:r>
          </a:p>
          <a:p>
            <a:r>
              <a:rPr lang="en-US" dirty="0"/>
              <a:t>Unique fact</a:t>
            </a:r>
          </a:p>
        </p:txBody>
      </p:sp>
    </p:spTree>
    <p:extLst>
      <p:ext uri="{BB962C8B-B14F-4D97-AF65-F5344CB8AC3E}">
        <p14:creationId xmlns:p14="http://schemas.microsoft.com/office/powerpoint/2010/main" val="234178606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{E1965DA6-1EDB-A44E-B17D-48CC4EF17F92}tf10001123</Template>
  <TotalTime>334</TotalTime>
  <Words>79</Words>
  <Application>Microsoft Macintosh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Gill Sans MT</vt:lpstr>
      <vt:lpstr>Wingdings 2</vt:lpstr>
      <vt:lpstr>Dividend</vt:lpstr>
      <vt:lpstr>INFO 5871-001: Data Science / Info Science</vt:lpstr>
      <vt:lpstr>Outline</vt:lpstr>
      <vt:lpstr>Introduction</vt:lpstr>
      <vt:lpstr>Student information</vt:lpstr>
      <vt:lpstr>About me</vt:lpstr>
      <vt:lpstr>PowerPoint Presentation</vt:lpstr>
      <vt:lpstr>Unique fact</vt:lpstr>
      <vt:lpstr>Your Turn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 5871-001: Data Science / Info Science</dc:title>
  <dc:creator>Robin Douglas Burke</dc:creator>
  <cp:lastModifiedBy>Robin Douglas Burke</cp:lastModifiedBy>
  <cp:revision>13</cp:revision>
  <dcterms:created xsi:type="dcterms:W3CDTF">2019-08-24T17:30:40Z</dcterms:created>
  <dcterms:modified xsi:type="dcterms:W3CDTF">2019-08-26T22:49:24Z</dcterms:modified>
</cp:coreProperties>
</file>